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e8149861b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e8149861b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e8149861bf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e8149861bf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e8149861b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e8149861b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e8149861b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e8149861b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e8149861bf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e8149861bf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e8149861b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e8149861b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e8149861b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e8149861b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e8149861b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e8149861b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e8149861b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e8149861b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e8149861b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e8149861b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e8149861b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e8149861b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e8149861b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e8149861b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48575" y="1361225"/>
            <a:ext cx="5346300" cy="19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/>
              <a:t>C115-L1</a:t>
            </a:r>
            <a:br>
              <a:rPr b="1" lang="pt-BR" sz="4400"/>
            </a:br>
            <a:r>
              <a:rPr b="1" lang="pt-BR" sz="4400"/>
              <a:t>Trabalho mininet Conceitos Iniciais</a:t>
            </a:r>
            <a:endParaRPr b="1" sz="4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072525" y="3593425"/>
            <a:ext cx="4298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pt-BR" sz="1500"/>
              <a:t>Matheus Augusto Braga Pivoto - 1711 - GEC</a:t>
            </a:r>
            <a:endParaRPr b="1"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type="title"/>
          </p:nvPr>
        </p:nvSpPr>
        <p:spPr>
          <a:xfrm>
            <a:off x="916675" y="0"/>
            <a:ext cx="7920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Testes de ping: host h8 para outros hosts</a:t>
            </a:r>
            <a:endParaRPr sz="2200"/>
          </a:p>
        </p:txBody>
      </p:sp>
      <p:pic>
        <p:nvPicPr>
          <p:cNvPr id="284" name="Google Shape;28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0975" y="447225"/>
            <a:ext cx="4093575" cy="469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type="title"/>
          </p:nvPr>
        </p:nvSpPr>
        <p:spPr>
          <a:xfrm>
            <a:off x="916675" y="0"/>
            <a:ext cx="7920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Testes de ping: host h16 para outros hosts</a:t>
            </a:r>
            <a:endParaRPr sz="2200"/>
          </a:p>
        </p:txBody>
      </p:sp>
      <p:pic>
        <p:nvPicPr>
          <p:cNvPr id="290" name="Google Shape;29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7038" y="437850"/>
            <a:ext cx="4269928" cy="470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129750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Criação da topologia: Tree com profundidade 4 e fanout 2, MACs padronizados e bw de 10MBps</a:t>
            </a:r>
            <a:endParaRPr sz="2200"/>
          </a:p>
        </p:txBody>
      </p:sp>
      <p:pic>
        <p:nvPicPr>
          <p:cNvPr id="296" name="Google Shape;29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8063" y="769325"/>
            <a:ext cx="6247879" cy="437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/>
          <p:nvPr>
            <p:ph type="title"/>
          </p:nvPr>
        </p:nvSpPr>
        <p:spPr>
          <a:xfrm>
            <a:off x="916675" y="0"/>
            <a:ext cx="7920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Definindo Host 1 como um servidor TCP na porta 5555</a:t>
            </a:r>
            <a:br>
              <a:rPr lang="pt-BR" sz="2200"/>
            </a:br>
            <a:r>
              <a:rPr lang="pt-BR" sz="2200"/>
              <a:t>e Host 2 como um cliente que se conecta ao host 1</a:t>
            </a:r>
            <a:endParaRPr sz="2200"/>
          </a:p>
        </p:txBody>
      </p:sp>
      <p:pic>
        <p:nvPicPr>
          <p:cNvPr id="302" name="Google Shape;3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5" y="1668075"/>
            <a:ext cx="8839199" cy="1052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0"/>
          <p:cNvSpPr txBox="1"/>
          <p:nvPr>
            <p:ph type="title"/>
          </p:nvPr>
        </p:nvSpPr>
        <p:spPr>
          <a:xfrm>
            <a:off x="550925" y="0"/>
            <a:ext cx="8593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Teste iperf: um relatório por segundo durante 25 segundos</a:t>
            </a:r>
            <a:endParaRPr sz="2200"/>
          </a:p>
        </p:txBody>
      </p:sp>
      <p:pic>
        <p:nvPicPr>
          <p:cNvPr id="308" name="Google Shape;30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8200" y="495150"/>
            <a:ext cx="7612088" cy="453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Criação da topologia: Tree com profundidade 4 e fanout 2, MACs padronizados e bw de 25Mbps</a:t>
            </a:r>
            <a:endParaRPr sz="2200"/>
          </a:p>
        </p:txBody>
      </p:sp>
      <p:pic>
        <p:nvPicPr>
          <p:cNvPr id="235" name="Google Shape;2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0650" y="867351"/>
            <a:ext cx="6452600" cy="421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308925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Inspeção das interfaces: comandos nodes e net</a:t>
            </a:r>
            <a:endParaRPr sz="2200"/>
          </a:p>
        </p:txBody>
      </p:sp>
      <p:pic>
        <p:nvPicPr>
          <p:cNvPr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3000" y="987825"/>
            <a:ext cx="5868426" cy="404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2999" y="510421"/>
            <a:ext cx="5868425" cy="477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86050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Inspeção das interfaces: comando dump</a:t>
            </a:r>
            <a:endParaRPr sz="2200"/>
          </a:p>
        </p:txBody>
      </p:sp>
      <p:pic>
        <p:nvPicPr>
          <p:cNvPr id="248" name="Google Shape;2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4763" y="402850"/>
            <a:ext cx="5654476" cy="4694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240350" y="0"/>
            <a:ext cx="7597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Inspeção das interfaces: mostrando dados dos hosts</a:t>
            </a:r>
            <a:endParaRPr sz="2100"/>
          </a:p>
        </p:txBody>
      </p:sp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4825" y="380700"/>
            <a:ext cx="4614345" cy="470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40350" y="0"/>
            <a:ext cx="7597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Inspeção das interfaces: mostrando dados dos hosts</a:t>
            </a:r>
            <a:endParaRPr sz="2200"/>
          </a:p>
        </p:txBody>
      </p:sp>
      <p:pic>
        <p:nvPicPr>
          <p:cNvPr id="260" name="Google Shape;2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3588" y="506425"/>
            <a:ext cx="4456832" cy="463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240350" y="0"/>
            <a:ext cx="7597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Inspeção das interfaces: mostrando dados dos hosts</a:t>
            </a:r>
            <a:endParaRPr sz="2200"/>
          </a:p>
        </p:txBody>
      </p:sp>
      <p:pic>
        <p:nvPicPr>
          <p:cNvPr id="266" name="Google Shape;2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1163" y="472150"/>
            <a:ext cx="4581663" cy="467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type="title"/>
          </p:nvPr>
        </p:nvSpPr>
        <p:spPr>
          <a:xfrm>
            <a:off x="916675" y="0"/>
            <a:ext cx="7920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Testes de ping: pingall</a:t>
            </a:r>
            <a:endParaRPr sz="2200"/>
          </a:p>
        </p:txBody>
      </p:sp>
      <p:pic>
        <p:nvPicPr>
          <p:cNvPr id="272" name="Google Shape;27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1950" y="499275"/>
            <a:ext cx="6870350" cy="457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916675" y="0"/>
            <a:ext cx="7920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/>
              <a:t>Testes de ping: host h1 para outros hosts</a:t>
            </a:r>
            <a:endParaRPr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278" name="Google Shape;2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0600" y="460725"/>
            <a:ext cx="4042810" cy="468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